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310" r:id="rId2"/>
    <p:sldId id="318" r:id="rId3"/>
    <p:sldId id="316" r:id="rId4"/>
    <p:sldId id="315" r:id="rId5"/>
    <p:sldId id="319" r:id="rId6"/>
  </p:sldIdLst>
  <p:sldSz cx="12192000" cy="6858000"/>
  <p:notesSz cx="6797675" cy="99298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0B1BDB-0513-4E49-BBF4-6A14EDFFDC64}" v="11" dt="2022-03-22T08:11:28.7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4" autoAdjust="0"/>
    <p:restoredTop sz="84781" autoAdjust="0"/>
  </p:normalViewPr>
  <p:slideViewPr>
    <p:cSldViewPr snapToGrid="0">
      <p:cViewPr varScale="1">
        <p:scale>
          <a:sx n="70" d="100"/>
          <a:sy n="70" d="100"/>
        </p:scale>
        <p:origin x="110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 Harder" userId="7a864fccb6096ae8" providerId="LiveId" clId="{EC0B1BDB-0513-4E49-BBF4-6A14EDFFDC64}"/>
    <pc:docChg chg="undo custSel addSld delSld modSld sldOrd">
      <pc:chgData name="Christoph Harder" userId="7a864fccb6096ae8" providerId="LiveId" clId="{EC0B1BDB-0513-4E49-BBF4-6A14EDFFDC64}" dt="2022-03-22T08:41:41.067" v="1934" actId="20577"/>
      <pc:docMkLst>
        <pc:docMk/>
      </pc:docMkLst>
      <pc:sldChg chg="modSp mod">
        <pc:chgData name="Christoph Harder" userId="7a864fccb6096ae8" providerId="LiveId" clId="{EC0B1BDB-0513-4E49-BBF4-6A14EDFFDC64}" dt="2022-03-22T07:28:39.075" v="8" actId="20577"/>
        <pc:sldMkLst>
          <pc:docMk/>
          <pc:sldMk cId="1567704733" sldId="310"/>
        </pc:sldMkLst>
        <pc:spChg chg="mod">
          <ac:chgData name="Christoph Harder" userId="7a864fccb6096ae8" providerId="LiveId" clId="{EC0B1BDB-0513-4E49-BBF4-6A14EDFFDC64}" dt="2022-03-22T07:28:39.075" v="8" actId="20577"/>
          <ac:spMkLst>
            <pc:docMk/>
            <pc:sldMk cId="1567704733" sldId="310"/>
            <ac:spMk id="2" creationId="{FF1BC8FC-7A97-489A-8C44-EA2C5F88B825}"/>
          </ac:spMkLst>
        </pc:spChg>
      </pc:sldChg>
      <pc:sldChg chg="addSp delSp modSp mod">
        <pc:chgData name="Christoph Harder" userId="7a864fccb6096ae8" providerId="LiveId" clId="{EC0B1BDB-0513-4E49-BBF4-6A14EDFFDC64}" dt="2022-03-22T07:40:49.679" v="29" actId="14100"/>
        <pc:sldMkLst>
          <pc:docMk/>
          <pc:sldMk cId="3446761024" sldId="315"/>
        </pc:sldMkLst>
        <pc:spChg chg="mod">
          <ac:chgData name="Christoph Harder" userId="7a864fccb6096ae8" providerId="LiveId" clId="{EC0B1BDB-0513-4E49-BBF4-6A14EDFFDC64}" dt="2022-03-22T07:28:59.022" v="25" actId="20577"/>
          <ac:spMkLst>
            <pc:docMk/>
            <pc:sldMk cId="3446761024" sldId="315"/>
            <ac:spMk id="2" creationId="{F3BD2A34-27FB-450D-8C24-0864137807E2}"/>
          </ac:spMkLst>
        </pc:spChg>
        <pc:spChg chg="del mod">
          <ac:chgData name="Christoph Harder" userId="7a864fccb6096ae8" providerId="LiveId" clId="{EC0B1BDB-0513-4E49-BBF4-6A14EDFFDC64}" dt="2022-03-22T07:40:40.294" v="27"/>
          <ac:spMkLst>
            <pc:docMk/>
            <pc:sldMk cId="3446761024" sldId="315"/>
            <ac:spMk id="3" creationId="{294E1162-BCF3-484A-BB9A-184BB31A4B77}"/>
          </ac:spMkLst>
        </pc:spChg>
        <pc:picChg chg="add mod">
          <ac:chgData name="Christoph Harder" userId="7a864fccb6096ae8" providerId="LiveId" clId="{EC0B1BDB-0513-4E49-BBF4-6A14EDFFDC64}" dt="2022-03-22T07:40:49.679" v="29" actId="14100"/>
          <ac:picMkLst>
            <pc:docMk/>
            <pc:sldMk cId="3446761024" sldId="315"/>
            <ac:picMk id="7" creationId="{C98CE9D3-1297-4A2D-83F5-2B2EAD45624C}"/>
          </ac:picMkLst>
        </pc:picChg>
      </pc:sldChg>
      <pc:sldChg chg="del">
        <pc:chgData name="Christoph Harder" userId="7a864fccb6096ae8" providerId="LiveId" clId="{EC0B1BDB-0513-4E49-BBF4-6A14EDFFDC64}" dt="2022-03-22T07:41:18.732" v="30" actId="47"/>
        <pc:sldMkLst>
          <pc:docMk/>
          <pc:sldMk cId="1506365194" sldId="316"/>
        </pc:sldMkLst>
      </pc:sldChg>
      <pc:sldChg chg="addSp modSp new mod ord">
        <pc:chgData name="Christoph Harder" userId="7a864fccb6096ae8" providerId="LiveId" clId="{EC0B1BDB-0513-4E49-BBF4-6A14EDFFDC64}" dt="2022-03-22T08:27:17.409" v="1336" actId="20577"/>
        <pc:sldMkLst>
          <pc:docMk/>
          <pc:sldMk cId="3871232809" sldId="316"/>
        </pc:sldMkLst>
        <pc:spChg chg="mod">
          <ac:chgData name="Christoph Harder" userId="7a864fccb6096ae8" providerId="LiveId" clId="{EC0B1BDB-0513-4E49-BBF4-6A14EDFFDC64}" dt="2022-03-22T07:49:12.111" v="45" actId="20577"/>
          <ac:spMkLst>
            <pc:docMk/>
            <pc:sldMk cId="3871232809" sldId="316"/>
            <ac:spMk id="2" creationId="{08B7013D-1D87-4977-9686-2183D9F6BEBC}"/>
          </ac:spMkLst>
        </pc:spChg>
        <pc:spChg chg="mod">
          <ac:chgData name="Christoph Harder" userId="7a864fccb6096ae8" providerId="LiveId" clId="{EC0B1BDB-0513-4E49-BBF4-6A14EDFFDC64}" dt="2022-03-22T08:27:17.409" v="1336" actId="20577"/>
          <ac:spMkLst>
            <pc:docMk/>
            <pc:sldMk cId="3871232809" sldId="316"/>
            <ac:spMk id="3" creationId="{D392C481-7600-412D-9E4E-D63455C56034}"/>
          </ac:spMkLst>
        </pc:spChg>
        <pc:picChg chg="add mod">
          <ac:chgData name="Christoph Harder" userId="7a864fccb6096ae8" providerId="LiveId" clId="{EC0B1BDB-0513-4E49-BBF4-6A14EDFFDC64}" dt="2022-03-22T07:43:49.012" v="35" actId="1076"/>
          <ac:picMkLst>
            <pc:docMk/>
            <pc:sldMk cId="3871232809" sldId="316"/>
            <ac:picMk id="6" creationId="{F3C87E53-B29F-40C5-AD12-794C3408D96E}"/>
          </ac:picMkLst>
        </pc:picChg>
      </pc:sldChg>
      <pc:sldChg chg="addSp modSp new del mod">
        <pc:chgData name="Christoph Harder" userId="7a864fccb6096ae8" providerId="LiveId" clId="{EC0B1BDB-0513-4E49-BBF4-6A14EDFFDC64}" dt="2022-03-22T08:09:27.394" v="850" actId="47"/>
        <pc:sldMkLst>
          <pc:docMk/>
          <pc:sldMk cId="628366762" sldId="317"/>
        </pc:sldMkLst>
        <pc:picChg chg="add mod">
          <ac:chgData name="Christoph Harder" userId="7a864fccb6096ae8" providerId="LiveId" clId="{EC0B1BDB-0513-4E49-BBF4-6A14EDFFDC64}" dt="2022-03-22T07:50:11.941" v="61" actId="14100"/>
          <ac:picMkLst>
            <pc:docMk/>
            <pc:sldMk cId="628366762" sldId="317"/>
            <ac:picMk id="6" creationId="{ABC6E3F8-B7EE-4894-9B53-DE47A530274A}"/>
          </ac:picMkLst>
        </pc:picChg>
      </pc:sldChg>
      <pc:sldChg chg="addSp delSp modSp new mod modClrScheme chgLayout">
        <pc:chgData name="Christoph Harder" userId="7a864fccb6096ae8" providerId="LiveId" clId="{EC0B1BDB-0513-4E49-BBF4-6A14EDFFDC64}" dt="2022-03-22T08:11:44.480" v="914" actId="20577"/>
        <pc:sldMkLst>
          <pc:docMk/>
          <pc:sldMk cId="870138935" sldId="318"/>
        </pc:sldMkLst>
        <pc:spChg chg="del">
          <ac:chgData name="Christoph Harder" userId="7a864fccb6096ae8" providerId="LiveId" clId="{EC0B1BDB-0513-4E49-BBF4-6A14EDFFDC64}" dt="2022-03-22T07:53:13.140" v="63"/>
          <ac:spMkLst>
            <pc:docMk/>
            <pc:sldMk cId="870138935" sldId="318"/>
            <ac:spMk id="2" creationId="{BC43FA0C-60F0-4B9D-8EC6-5D31552D61F9}"/>
          </ac:spMkLst>
        </pc:spChg>
        <pc:spChg chg="del">
          <ac:chgData name="Christoph Harder" userId="7a864fccb6096ae8" providerId="LiveId" clId="{EC0B1BDB-0513-4E49-BBF4-6A14EDFFDC64}" dt="2022-03-22T07:53:13.140" v="63"/>
          <ac:spMkLst>
            <pc:docMk/>
            <pc:sldMk cId="870138935" sldId="318"/>
            <ac:spMk id="3" creationId="{330218C5-BDE0-4A18-8382-DFDEFC39BB9C}"/>
          </ac:spMkLst>
        </pc:spChg>
        <pc:spChg chg="mod ord">
          <ac:chgData name="Christoph Harder" userId="7a864fccb6096ae8" providerId="LiveId" clId="{EC0B1BDB-0513-4E49-BBF4-6A14EDFFDC64}" dt="2022-03-22T07:53:17.326" v="64" actId="700"/>
          <ac:spMkLst>
            <pc:docMk/>
            <pc:sldMk cId="870138935" sldId="318"/>
            <ac:spMk id="4" creationId="{013C9F9D-39CB-4F70-B2D2-5C897933C9D7}"/>
          </ac:spMkLst>
        </pc:spChg>
        <pc:spChg chg="mod ord">
          <ac:chgData name="Christoph Harder" userId="7a864fccb6096ae8" providerId="LiveId" clId="{EC0B1BDB-0513-4E49-BBF4-6A14EDFFDC64}" dt="2022-03-22T07:53:17.326" v="64" actId="700"/>
          <ac:spMkLst>
            <pc:docMk/>
            <pc:sldMk cId="870138935" sldId="318"/>
            <ac:spMk id="5" creationId="{22BF1B89-13A7-4718-B4E3-96C67857778E}"/>
          </ac:spMkLst>
        </pc:spChg>
        <pc:spChg chg="add del mod">
          <ac:chgData name="Christoph Harder" userId="7a864fccb6096ae8" providerId="LiveId" clId="{EC0B1BDB-0513-4E49-BBF4-6A14EDFFDC64}" dt="2022-03-22T07:53:13.140" v="63"/>
          <ac:spMkLst>
            <pc:docMk/>
            <pc:sldMk cId="870138935" sldId="318"/>
            <ac:spMk id="6" creationId="{74606270-43EA-4982-B0EC-2854B37E7DEB}"/>
          </ac:spMkLst>
        </pc:spChg>
        <pc:spChg chg="add del mod">
          <ac:chgData name="Christoph Harder" userId="7a864fccb6096ae8" providerId="LiveId" clId="{EC0B1BDB-0513-4E49-BBF4-6A14EDFFDC64}" dt="2022-03-22T07:53:13.140" v="63"/>
          <ac:spMkLst>
            <pc:docMk/>
            <pc:sldMk cId="870138935" sldId="318"/>
            <ac:spMk id="7" creationId="{2C75A22D-C5C1-4B91-A649-0A8936404B7E}"/>
          </ac:spMkLst>
        </pc:spChg>
        <pc:spChg chg="add del mod ord">
          <ac:chgData name="Christoph Harder" userId="7a864fccb6096ae8" providerId="LiveId" clId="{EC0B1BDB-0513-4E49-BBF4-6A14EDFFDC64}" dt="2022-03-22T07:53:17.326" v="64" actId="700"/>
          <ac:spMkLst>
            <pc:docMk/>
            <pc:sldMk cId="870138935" sldId="318"/>
            <ac:spMk id="8" creationId="{F93059F6-D627-4BB5-98DE-5500058B98D7}"/>
          </ac:spMkLst>
        </pc:spChg>
        <pc:spChg chg="add del mod ord">
          <ac:chgData name="Christoph Harder" userId="7a864fccb6096ae8" providerId="LiveId" clId="{EC0B1BDB-0513-4E49-BBF4-6A14EDFFDC64}" dt="2022-03-22T07:53:17.326" v="64" actId="700"/>
          <ac:spMkLst>
            <pc:docMk/>
            <pc:sldMk cId="870138935" sldId="318"/>
            <ac:spMk id="9" creationId="{71FEE0CE-EA6C-4215-95ED-2172049FF628}"/>
          </ac:spMkLst>
        </pc:spChg>
        <pc:spChg chg="add mod ord">
          <ac:chgData name="Christoph Harder" userId="7a864fccb6096ae8" providerId="LiveId" clId="{EC0B1BDB-0513-4E49-BBF4-6A14EDFFDC64}" dt="2022-03-22T07:53:28.658" v="82" actId="20577"/>
          <ac:spMkLst>
            <pc:docMk/>
            <pc:sldMk cId="870138935" sldId="318"/>
            <ac:spMk id="10" creationId="{EF1E635E-78C5-44AE-A802-1046947FC1A0}"/>
          </ac:spMkLst>
        </pc:spChg>
        <pc:spChg chg="add mod ord">
          <ac:chgData name="Christoph Harder" userId="7a864fccb6096ae8" providerId="LiveId" clId="{EC0B1BDB-0513-4E49-BBF4-6A14EDFFDC64}" dt="2022-03-22T07:59:02.418" v="409" actId="20577"/>
          <ac:spMkLst>
            <pc:docMk/>
            <pc:sldMk cId="870138935" sldId="318"/>
            <ac:spMk id="11" creationId="{9BE5CD6E-820C-4C8B-86E1-16C3671A957E}"/>
          </ac:spMkLst>
        </pc:spChg>
        <pc:spChg chg="add mod ord">
          <ac:chgData name="Christoph Harder" userId="7a864fccb6096ae8" providerId="LiveId" clId="{EC0B1BDB-0513-4E49-BBF4-6A14EDFFDC64}" dt="2022-03-22T08:09:02.821" v="849" actId="20577"/>
          <ac:spMkLst>
            <pc:docMk/>
            <pc:sldMk cId="870138935" sldId="318"/>
            <ac:spMk id="12" creationId="{CBB06419-8443-4755-870D-9C92716A6431}"/>
          </ac:spMkLst>
        </pc:spChg>
        <pc:spChg chg="add mod ord">
          <ac:chgData name="Christoph Harder" userId="7a864fccb6096ae8" providerId="LiveId" clId="{EC0B1BDB-0513-4E49-BBF4-6A14EDFFDC64}" dt="2022-03-22T07:58:59.074" v="408" actId="20577"/>
          <ac:spMkLst>
            <pc:docMk/>
            <pc:sldMk cId="870138935" sldId="318"/>
            <ac:spMk id="13" creationId="{35DB487D-0889-481E-8A13-CB9796A26EF5}"/>
          </ac:spMkLst>
        </pc:spChg>
        <pc:spChg chg="add mod ord">
          <ac:chgData name="Christoph Harder" userId="7a864fccb6096ae8" providerId="LiveId" clId="{EC0B1BDB-0513-4E49-BBF4-6A14EDFFDC64}" dt="2022-03-22T08:11:44.480" v="914" actId="20577"/>
          <ac:spMkLst>
            <pc:docMk/>
            <pc:sldMk cId="870138935" sldId="318"/>
            <ac:spMk id="14" creationId="{F3AFA277-FDD1-4F78-83AF-D022784D6CD8}"/>
          </ac:spMkLst>
        </pc:spChg>
      </pc:sldChg>
      <pc:sldChg chg="modSp new mod">
        <pc:chgData name="Christoph Harder" userId="7a864fccb6096ae8" providerId="LiveId" clId="{EC0B1BDB-0513-4E49-BBF4-6A14EDFFDC64}" dt="2022-03-22T08:41:41.067" v="1934" actId="20577"/>
        <pc:sldMkLst>
          <pc:docMk/>
          <pc:sldMk cId="3795881496" sldId="319"/>
        </pc:sldMkLst>
        <pc:spChg chg="mod">
          <ac:chgData name="Christoph Harder" userId="7a864fccb6096ae8" providerId="LiveId" clId="{EC0B1BDB-0513-4E49-BBF4-6A14EDFFDC64}" dt="2022-03-22T08:27:50.064" v="1346" actId="20577"/>
          <ac:spMkLst>
            <pc:docMk/>
            <pc:sldMk cId="3795881496" sldId="319"/>
            <ac:spMk id="2" creationId="{C2991A7C-67D3-4F1F-AE53-1A02DD56D967}"/>
          </ac:spMkLst>
        </pc:spChg>
        <pc:spChg chg="mod">
          <ac:chgData name="Christoph Harder" userId="7a864fccb6096ae8" providerId="LiveId" clId="{EC0B1BDB-0513-4E49-BBF4-6A14EDFFDC64}" dt="2022-03-22T08:41:41.067" v="1934" actId="20577"/>
          <ac:spMkLst>
            <pc:docMk/>
            <pc:sldMk cId="3795881496" sldId="319"/>
            <ac:spMk id="3" creationId="{15EB48B5-C9D8-4000-8C42-BA04752ED97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50C45C-DEF2-484D-9E14-B4B3A79ACFF1}" type="datetimeFigureOut">
              <a:rPr lang="de-CH" smtClean="0"/>
              <a:t>21.03.2022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8723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431599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4" y="9431599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5C12DD-0826-43BC-A367-94E2549C791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6284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DB8E8A-7E13-4671-8ECD-24D6AE8F4C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E70A22E-9145-44EB-AF29-BDC756E4FB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D90E9A0-CD51-4973-8597-75972392E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BD686-33B4-4B33-B79B-7717860E7AA8}" type="datetime1">
              <a:rPr lang="de-DE" smtClean="0"/>
              <a:t>22.03.2022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C351657-F5D8-402C-8773-9AB9086CC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Harder&amp;Partner Confidential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8038AAD-ADBA-4434-9B15-D2BB08933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BB12B-FCCA-4BA0-94C8-17C16438835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62547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9F9BA9-0712-4DF2-AF1B-AE81B19AE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1406"/>
          </a:xfrm>
        </p:spPr>
        <p:txBody>
          <a:bodyPr/>
          <a:lstStyle>
            <a:lvl1pPr>
              <a:defRPr b="1"/>
            </a:lvl1pPr>
          </a:lstStyle>
          <a:p>
            <a:r>
              <a:rPr lang="de-DE" dirty="0"/>
              <a:t>Mastertitelformat bearbeiten</a:t>
            </a:r>
            <a:endParaRPr lang="de-CH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72390F5-0F9E-4860-8ACC-E2A39EC71F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6825"/>
            <a:ext cx="10515600" cy="4910138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39DF49F-2B8F-4517-9B4C-8E450EB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8F618-5A87-45FB-ADF8-F4007B1278E3}" type="datetime1">
              <a:rPr lang="de-DE" smtClean="0"/>
              <a:t>22.03.2022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46875C7-97F0-42C0-A382-631397B22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Harder&amp;Partner Confidential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C889652-6B36-40F2-ACA6-247DF8EF8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BB12B-FCCA-4BA0-94C8-17C16438835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67593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2F1DE8-77F2-41B3-A66B-6B9AE4531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7946492-07BD-4CEB-8310-D5FA4E06CE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6846417-3262-4025-89B6-60C811BB2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CF900-B586-4265-B116-F08AB3A40DF4}" type="datetime1">
              <a:rPr lang="de-DE" smtClean="0"/>
              <a:t>22.03.2022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74D1A2F-CC43-489C-AA28-1CF0D14B6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Harder&amp;Partner Confidential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714FA57-BB4B-4B9F-A584-5149BFFB6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BB12B-FCCA-4BA0-94C8-17C16438835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9976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9EAE11-7AF3-4F01-81C0-B5D4104EF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2221"/>
          </a:xfrm>
        </p:spPr>
        <p:txBody>
          <a:bodyPr/>
          <a:lstStyle>
            <a:lvl1pPr>
              <a:defRPr b="1"/>
            </a:lvl1pPr>
          </a:lstStyle>
          <a:p>
            <a:r>
              <a:rPr lang="de-DE" dirty="0"/>
              <a:t>Mastertitelformat bearbeiten</a:t>
            </a:r>
            <a:endParaRPr lang="de-CH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B731C7B-A2C4-4391-8D4A-2EECABE35E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86734"/>
            <a:ext cx="5181600" cy="4890229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2000" b="1"/>
            </a:lvl1pPr>
            <a:lvl2pPr marL="288000" indent="-2160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2pPr>
            <a:lvl3pPr marL="576000" indent="-216000">
              <a:lnSpc>
                <a:spcPct val="100000"/>
              </a:lnSpc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 sz="1600"/>
            </a:lvl4pPr>
            <a:lvl5pPr marL="2114550" indent="-2857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A88DDE3-1ECB-4284-A670-C30F933C8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C94F2-D8CD-4276-8E6C-F412BF35B381}" type="datetime1">
              <a:rPr lang="de-DE" smtClean="0"/>
              <a:t>22.03.2022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B3295A6-D0E8-4908-9D5D-35285EA53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Harder&amp;Partner Confidential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14BB794-75A4-4C0D-999D-A1C2C6C85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BB12B-FCCA-4BA0-94C8-17C164388354}" type="slidenum">
              <a:rPr lang="de-CH" smtClean="0"/>
              <a:t>‹Nr.›</a:t>
            </a:fld>
            <a:endParaRPr lang="de-CH"/>
          </a:p>
        </p:txBody>
      </p:sp>
      <p:sp>
        <p:nvSpPr>
          <p:cNvPr id="8" name="Inhaltsplatzhalter 3">
            <a:extLst>
              <a:ext uri="{FF2B5EF4-FFF2-40B4-BE49-F238E27FC236}">
                <a16:creationId xmlns:a16="http://schemas.microsoft.com/office/drawing/2014/main" id="{933E82D8-8CF1-4373-BB0C-6FFA519C9100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38201" y="1286733"/>
            <a:ext cx="5181600" cy="4890229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2000" b="1"/>
            </a:lvl1pPr>
            <a:lvl2pPr marL="288000" indent="-216000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2pPr>
            <a:lvl3pPr marL="576000" indent="-216000">
              <a:lnSpc>
                <a:spcPct val="100000"/>
              </a:lnSpc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 sz="1600"/>
            </a:lvl4pPr>
            <a:lvl5pPr marL="2114550" indent="-2857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3157812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A25E0E-0842-46EC-92CF-63D1FC2F0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744538"/>
          </a:xfrm>
        </p:spPr>
        <p:txBody>
          <a:bodyPr/>
          <a:lstStyle/>
          <a:p>
            <a:r>
              <a:rPr lang="de-DE" dirty="0"/>
              <a:t>Mastertitelformat bearbeiten</a:t>
            </a:r>
            <a:endParaRPr lang="de-CH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201B3EF-BB4C-49C9-A679-9FB87A1363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276351"/>
            <a:ext cx="5157787" cy="4952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B993772-E9C6-4832-8D24-51526D808F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938338"/>
            <a:ext cx="5157787" cy="4251326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endParaRPr lang="de-CH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9A7F994-BF35-4947-AD0B-316BB94741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76351"/>
            <a:ext cx="5183188" cy="4952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7813B76-50CD-46CA-9A0E-64556D3CCB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938336"/>
            <a:ext cx="5183188" cy="4251327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DE592DF7-3005-4EC8-B2AC-5B20BC78D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A5B3A-99F4-4AA5-B571-69F42D96E947}" type="datetime1">
              <a:rPr lang="de-DE" smtClean="0"/>
              <a:t>22.03.2022</a:t>
            </a:fld>
            <a:endParaRPr lang="de-CH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4E365956-30C2-43B4-94B9-A8E385FBD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Harder&amp;Partner Confidential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5CD9D79-6C16-4C9C-803B-134B8CABD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BB12B-FCCA-4BA0-94C8-17C16438835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90409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E86741-8E93-4F93-8B80-78F38C337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06D0C00-180C-4D75-A32D-63135FDB8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8B360-829D-4634-8A9D-EBBBA566AD37}" type="datetime1">
              <a:rPr lang="de-DE" smtClean="0"/>
              <a:t>22.03.2022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EA5DD86-8935-4A82-A3FF-A3ABE025B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Harder&amp;Partner Confidential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8267596-0990-45AC-AAA9-7142D4205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BB12B-FCCA-4BA0-94C8-17C16438835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39212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7DD88D2-D052-4DDB-9C11-022B2D8F2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F4C89-CAA3-454C-B387-B9A4D314C88D}" type="datetime1">
              <a:rPr lang="de-DE" smtClean="0"/>
              <a:t>22.03.2022</a:t>
            </a:fld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F0757BA-DEC0-4222-B39E-E65ED403E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Harder&amp;Partner Confidential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A9C143C-78F5-4313-9911-B854F39CD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BB12B-FCCA-4BA0-94C8-17C16438835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19523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6213EA-800D-4922-81E0-C5CE0A174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AF493D9-F222-408E-A969-68B8CA2406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9BB3F07-EF02-4B07-914B-3BFF979FF5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5782CE4-6711-4DD3-92CF-C436CE520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10627-5644-4A4E-9E0E-ACDB9DA2C3C0}" type="datetime1">
              <a:rPr lang="de-DE" smtClean="0"/>
              <a:t>22.03.2022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9A6D9DD-DB89-43AB-8264-D330AF92F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Harder&amp;Partner Confidential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F605AD7-FA1A-430A-BCE6-7115E2549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BB12B-FCCA-4BA0-94C8-17C16438835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01412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88275D-D33B-4C45-BA0A-4565159B4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8713502B-C691-4F25-8661-67C9602D1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3EA897C-E839-4C3A-9FF9-DEC5D50E36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A205659-BB42-4A4C-82CC-85C832697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AC454-57F1-45E6-9A0B-75A37FF7BEB6}" type="datetime1">
              <a:rPr lang="de-DE" smtClean="0"/>
              <a:t>22.03.2022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091D0CF-C759-4699-B903-75C03D3EC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Harder&amp;Partner Confidential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391669C-1787-4BBB-910B-725082C74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BB12B-FCCA-4BA0-94C8-17C16438835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26982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D4522B-9501-4A74-AD0A-061473D42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D9A64EF-0678-4BE4-82A5-1969E71C0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806C41D-0A61-4857-B95D-45AD88C63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F0BC8-09FF-4E73-AAA9-102D70F2803B}" type="datetime1">
              <a:rPr lang="de-DE" smtClean="0"/>
              <a:t>22.03.2022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C791889-747D-4F02-A6D5-45E2D1E4D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Harder&amp;Partner Confidential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ADE23B8-44CB-49A6-B1E1-18B3DDE65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BB12B-FCCA-4BA0-94C8-17C16438835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74435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6B2EB49B-3F9E-4D84-BEF7-4B52C9B475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C038124-FAC9-489E-BC0E-1944180BA4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06E9A69-1A79-44C4-A1BB-277DC1DAC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41385-1121-45F8-910D-8A5978D20C7B}" type="datetime1">
              <a:rPr lang="de-DE" smtClean="0"/>
              <a:t>22.03.2022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734BF29-D91B-4134-BB0E-035134E15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Harder&amp;Partner Confidential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FE7A3F5-E34A-4A6B-B57B-81AE88C58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BB12B-FCCA-4BA0-94C8-17C16438835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47142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AECEB97-4D8B-471F-B3F2-2D688E044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69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de-CH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D59A7C-892C-4361-AB78-92E4398F62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62063"/>
            <a:ext cx="10515600" cy="4914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endParaRPr lang="de-CH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0C74522-214E-4025-A429-31449010CC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BEB731-AC76-4E8C-AE57-C7D230C7192E}" type="datetime1">
              <a:rPr lang="de-DE" smtClean="0"/>
              <a:t>22.03.2022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F01213A-7E4A-4DB4-B67F-BAE08F9209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CH" dirty="0"/>
              <a:t>Harder&amp;Partner Confidential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E465237-A3EC-485C-AB84-74D766EC17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BB12B-FCCA-4BA0-94C8-17C16438835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2046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288000" indent="-2160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76000" indent="-2160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coc2022.org/about-ecoc/technical-committees" TargetMode="External"/><Relationship Id="rId2" Type="http://schemas.openxmlformats.org/officeDocument/2006/relationships/hyperlink" Target="https://www.ecoc2022.org/about-ecoc/organising-committee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bookings.ecocexhibition.com/floorplan/html" TargetMode="External"/><Relationship Id="rId5" Type="http://schemas.openxmlformats.org/officeDocument/2006/relationships/hyperlink" Target="https://www.ecocexhibition.com/" TargetMode="External"/><Relationship Id="rId4" Type="http://schemas.openxmlformats.org/officeDocument/2006/relationships/hyperlink" Target="https://www.ecoc2022.org/about-ecoc/past-and-future-conferences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1BC8FC-7A97-489A-8C44-EA2C5F88B8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ECOC 2022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101A8C2-8431-417D-A732-86769A921D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CH" dirty="0"/>
              <a:t>Christoph Harder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7734338-3199-4920-85C6-BF2AE2AB5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BB12B-FCCA-4BA0-94C8-17C164388354}" type="slidenum">
              <a:rPr lang="de-CH" smtClean="0"/>
              <a:t>1</a:t>
            </a:fld>
            <a:endParaRPr lang="de-CH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F8774DAB-01F9-42CA-A1EF-81C0BCBC8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63640-FB7F-4A8D-8450-C5D6ACE28C76}" type="datetime1">
              <a:rPr lang="de-DE" smtClean="0"/>
              <a:t>22.03.2022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67704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>
            <a:extLst>
              <a:ext uri="{FF2B5EF4-FFF2-40B4-BE49-F238E27FC236}">
                <a16:creationId xmlns:a16="http://schemas.microsoft.com/office/drawing/2014/main" id="{EF1E635E-78C5-44AE-A802-1046947FC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ECOC </a:t>
            </a:r>
            <a:r>
              <a:rPr lang="en-US" dirty="0" err="1"/>
              <a:t>Strukture</a:t>
            </a:r>
            <a:endParaRPr lang="en-US" dirty="0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9BE5CD6E-820C-4C8B-86E1-16C3671A95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Scientific:</a:t>
            </a:r>
          </a:p>
        </p:txBody>
      </p:sp>
      <p:sp>
        <p:nvSpPr>
          <p:cNvPr id="12" name="Inhaltsplatzhalter 11">
            <a:extLst>
              <a:ext uri="{FF2B5EF4-FFF2-40B4-BE49-F238E27FC236}">
                <a16:creationId xmlns:a16="http://schemas.microsoft.com/office/drawing/2014/main" id="{CBB06419-8443-4755-870D-9C92716A643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Steering </a:t>
            </a:r>
          </a:p>
          <a:p>
            <a:pPr marL="630900" lvl="1" indent="-342900"/>
            <a:r>
              <a:rPr lang="en-US" dirty="0"/>
              <a:t>by EMC, European management committee</a:t>
            </a:r>
          </a:p>
          <a:p>
            <a:pPr marL="630900" lvl="1" indent="-342900"/>
            <a:r>
              <a:rPr lang="en-US" dirty="0" err="1"/>
              <a:t>IAC,International</a:t>
            </a:r>
            <a:r>
              <a:rPr lang="en-US" dirty="0"/>
              <a:t> advisory committee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Yearly organization</a:t>
            </a:r>
          </a:p>
          <a:p>
            <a:pPr marL="630900" lvl="1" indent="-342900"/>
            <a:r>
              <a:rPr lang="en-US" dirty="0">
                <a:hlinkClick r:id="rId2"/>
              </a:rPr>
              <a:t>Annual general organizing committee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Yearly programming</a:t>
            </a:r>
          </a:p>
          <a:p>
            <a:pPr marL="630900" lvl="1" indent="-342900"/>
            <a:r>
              <a:rPr lang="en-US" dirty="0">
                <a:hlinkClick r:id="rId3"/>
              </a:rPr>
              <a:t>Around 120 people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Location</a:t>
            </a:r>
          </a:p>
          <a:p>
            <a:pPr marL="630900" lvl="1" indent="-342900"/>
            <a:r>
              <a:rPr lang="en-US" dirty="0"/>
              <a:t>Every year run by new general committee across </a:t>
            </a:r>
            <a:r>
              <a:rPr lang="en-US" dirty="0">
                <a:hlinkClick r:id="rId4"/>
              </a:rPr>
              <a:t>Europe</a:t>
            </a:r>
            <a:endParaRPr lang="en-US" dirty="0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35DB487D-0889-481E-8A13-CB9796A26E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Exhibition:</a:t>
            </a:r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F3AFA277-FDD1-4F78-83AF-D022784D6CD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hlinkClick r:id="rId5"/>
              </a:rPr>
              <a:t>Nexus</a:t>
            </a:r>
            <a:r>
              <a:rPr lang="en-US" dirty="0"/>
              <a:t>: Every year the same organization</a:t>
            </a:r>
          </a:p>
          <a:p>
            <a:pPr marL="630900" lvl="1" indent="-342900"/>
            <a:r>
              <a:rPr lang="en-US" dirty="0"/>
              <a:t>Operates independently</a:t>
            </a:r>
          </a:p>
          <a:p>
            <a:pPr marL="918900" lvl="2" indent="-342900"/>
            <a:r>
              <a:rPr lang="en-US" dirty="0"/>
              <a:t>Separate webpage</a:t>
            </a:r>
          </a:p>
          <a:p>
            <a:pPr marL="918900" lvl="2" indent="-342900"/>
            <a:r>
              <a:rPr lang="en-US" dirty="0"/>
              <a:t>Separate registration</a:t>
            </a:r>
          </a:p>
          <a:p>
            <a:pPr marL="630900" lvl="1" indent="-342900"/>
            <a:r>
              <a:rPr lang="en-US" dirty="0"/>
              <a:t>Pays per/m^2 rented exhibition space to scientific conference</a:t>
            </a:r>
          </a:p>
          <a:p>
            <a:pPr marL="630900" lvl="1" indent="-342900"/>
            <a:r>
              <a:rPr lang="en-US" dirty="0"/>
              <a:t>Organizes</a:t>
            </a:r>
          </a:p>
          <a:p>
            <a:pPr marL="918900" lvl="2" indent="-342900"/>
            <a:r>
              <a:rPr lang="en-US" dirty="0"/>
              <a:t>Market watch</a:t>
            </a:r>
          </a:p>
          <a:p>
            <a:pPr marL="918900" lvl="2" indent="-342900"/>
            <a:r>
              <a:rPr lang="en-US" dirty="0"/>
              <a:t>Coffee (behind exhibition)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Swiss cluster</a:t>
            </a:r>
          </a:p>
          <a:p>
            <a:pPr marL="630900" lvl="1" indent="-342900"/>
            <a:r>
              <a:rPr lang="en-US" dirty="0">
                <a:hlinkClick r:id="rId6"/>
              </a:rPr>
              <a:t>Floorplan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13C9F9D-39CB-4F70-B2D2-5C897933C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8F618-5A87-45FB-ADF8-F4007B1278E3}" type="datetime1">
              <a:rPr lang="de-DE" smtClean="0"/>
              <a:pPr/>
              <a:t>22.03.2022</a:t>
            </a:fld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2BF1B89-13A7-4718-B4E3-96C678577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BB12B-FCCA-4BA0-94C8-17C164388354}" type="slidenum">
              <a:rPr lang="de-CH" smtClean="0"/>
              <a:pPr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70138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B7013D-1D87-4977-9686-2183D9F6B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ECOC 2022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392C481-7600-412D-9E4E-D63455C56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6825"/>
            <a:ext cx="4508517" cy="49101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Overall Plan</a:t>
            </a:r>
          </a:p>
          <a:p>
            <a:pPr marL="630900" lvl="1" indent="-342900"/>
            <a:r>
              <a:rPr lang="en-US" dirty="0"/>
              <a:t>Have to program 613 slots</a:t>
            </a:r>
          </a:p>
          <a:p>
            <a:pPr marL="918900" lvl="2" indent="-342900"/>
            <a:r>
              <a:rPr lang="en-US" dirty="0"/>
              <a:t>Need </a:t>
            </a:r>
            <a:r>
              <a:rPr lang="en-US" dirty="0" err="1"/>
              <a:t>paperhandling</a:t>
            </a:r>
            <a:r>
              <a:rPr lang="en-US" dirty="0"/>
              <a:t> (submission, selection, notification)</a:t>
            </a:r>
          </a:p>
          <a:p>
            <a:pPr marL="1714500" lvl="3" indent="-342900"/>
            <a:r>
              <a:rPr lang="en-US" dirty="0"/>
              <a:t>Optica (170kCHF)</a:t>
            </a:r>
          </a:p>
          <a:p>
            <a:pPr marL="630900" lvl="1" indent="-342900"/>
            <a:r>
              <a:rPr lang="en-US" dirty="0"/>
              <a:t>Have to accommodate 241h of presentations within 5 days</a:t>
            </a:r>
          </a:p>
          <a:p>
            <a:pPr marL="918900" lvl="2" indent="-342900"/>
            <a:r>
              <a:rPr lang="en-US" dirty="0"/>
              <a:t>Min 6 sessions in parallel (on-</a:t>
            </a:r>
            <a:r>
              <a:rPr lang="en-US" dirty="0" err="1"/>
              <a:t>ine</a:t>
            </a:r>
            <a:r>
              <a:rPr lang="en-US" dirty="0"/>
              <a:t> and on-site)</a:t>
            </a:r>
          </a:p>
          <a:p>
            <a:pPr marL="1714500" lvl="3" indent="-342900"/>
            <a:r>
              <a:rPr lang="en-US" dirty="0"/>
              <a:t>Messes Basel (290kCHF)</a:t>
            </a:r>
          </a:p>
          <a:p>
            <a:pPr marL="630900" lvl="1" indent="-342900"/>
            <a:r>
              <a:rPr lang="en-US" dirty="0"/>
              <a:t>Additional</a:t>
            </a:r>
          </a:p>
          <a:p>
            <a:pPr marL="918900" lvl="2" indent="-342900"/>
            <a:r>
              <a:rPr lang="en-US" dirty="0"/>
              <a:t>Social program (290kCHF), ads (80kCHF), Backoffice (170kCHF)</a:t>
            </a:r>
          </a:p>
          <a:p>
            <a:pPr marL="630900" lvl="1" indent="-342900"/>
            <a:r>
              <a:rPr lang="en-US" dirty="0"/>
              <a:t>Total: 1 Mio</a:t>
            </a:r>
          </a:p>
          <a:p>
            <a:pPr marL="630900" lvl="1" indent="-342900">
              <a:buFont typeface="Wingdings" panose="05000000000000000000" pitchFamily="2" charset="2"/>
              <a:buChar char="Ø"/>
            </a:pPr>
            <a:r>
              <a:rPr lang="en-US" dirty="0"/>
              <a:t>Need you to present paper</a:t>
            </a:r>
          </a:p>
          <a:p>
            <a:pPr marL="918900" lvl="2" indent="-342900"/>
            <a:endParaRPr lang="en-US" dirty="0"/>
          </a:p>
          <a:p>
            <a:pPr marL="918900" lvl="2" indent="-342900"/>
            <a:endParaRPr lang="en-US" dirty="0"/>
          </a:p>
          <a:p>
            <a:pPr marL="918900" lvl="2" indent="-342900"/>
            <a:endParaRPr lang="en-US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1F2E159-65BA-49B6-824E-153960D1F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8F618-5A87-45FB-ADF8-F4007B1278E3}" type="datetime1">
              <a:rPr lang="de-DE" smtClean="0"/>
              <a:t>22.03.2022</a:t>
            </a:fld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0F7052B-BC25-45CD-8063-A5877D599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BB12B-FCCA-4BA0-94C8-17C164388354}" type="slidenum">
              <a:rPr lang="de-CH" smtClean="0"/>
              <a:t>3</a:t>
            </a:fld>
            <a:endParaRPr lang="de-CH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3C87E53-B29F-40C5-AD12-794C3408D9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6717" y="1295919"/>
            <a:ext cx="6007083" cy="491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232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BD2A34-27FB-450D-8C24-086413780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and Rooms</a:t>
            </a:r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C98CE9D3-1297-4A2D-83F5-2B2EAD4562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3657" y="1063182"/>
            <a:ext cx="11312847" cy="5293167"/>
          </a:xfrm>
          <a:prstGeom prst="rect">
            <a:avLst/>
          </a:prstGeom>
        </p:spPr>
      </p:pic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705204B-5394-4DB2-81A1-1FE4B4756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BB12B-FCCA-4BA0-94C8-17C164388354}" type="slidenum">
              <a:rPr lang="de-CH" smtClean="0"/>
              <a:t>4</a:t>
            </a:fld>
            <a:endParaRPr lang="de-CH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F895FEF3-A90B-492D-8824-E7644272E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AEB20-33CA-4A7C-AABD-66FA13599EF2}" type="datetime1">
              <a:rPr lang="de-DE" smtClean="0"/>
              <a:t>22.03.2022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46761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991A7C-67D3-4F1F-AE53-1A02DD56D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ECOC 2022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5EB48B5-C9D8-4000-8C42-BA04752ED9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Optical fiber and European Conference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Nex to OFC: Number 2 conference worldwide on optical communication</a:t>
            </a:r>
          </a:p>
          <a:p>
            <a:pPr marL="630900" lvl="1" indent="-342900"/>
            <a:r>
              <a:rPr lang="en-US" dirty="0"/>
              <a:t>2024: 50 year of ECOC</a:t>
            </a:r>
          </a:p>
          <a:p>
            <a:pPr marL="630900" lvl="1" indent="-342900"/>
            <a:r>
              <a:rPr lang="en-US" dirty="0"/>
              <a:t>ECOC: Discovery of low loss fiber, optical amplifier (EDFA), holy fiber …</a:t>
            </a:r>
          </a:p>
          <a:p>
            <a:pPr marL="918900" lvl="2" indent="-342900"/>
            <a:r>
              <a:rPr lang="en-US" dirty="0"/>
              <a:t>2018: 500million km of fiber installed (sun/earth: 150million km) (light needs 40 minutes to go from begin to end)</a:t>
            </a:r>
          </a:p>
          <a:p>
            <a:pPr marL="342900" indent="-342900"/>
            <a:r>
              <a:rPr lang="en-US" dirty="0"/>
              <a:t>Strengthening ECOC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Combine European efforts</a:t>
            </a:r>
          </a:p>
          <a:p>
            <a:pPr marL="630900" lvl="1" indent="-342900">
              <a:buFont typeface="Wingdings" panose="05000000000000000000" pitchFamily="2" charset="2"/>
              <a:buChar char="ü"/>
            </a:pPr>
            <a:r>
              <a:rPr lang="en-US" dirty="0"/>
              <a:t>CLEO Europe Focus meeting</a:t>
            </a:r>
          </a:p>
          <a:p>
            <a:pPr marL="630900" lvl="1" indent="-342900">
              <a:buFont typeface="Wingdings" panose="05000000000000000000" pitchFamily="2" charset="2"/>
              <a:buChar char="ü"/>
            </a:pPr>
            <a:r>
              <a:rPr lang="en-US" dirty="0"/>
              <a:t>EPS (European Physical society)</a:t>
            </a:r>
          </a:p>
          <a:p>
            <a:pPr marL="630900" lvl="1" indent="-342900">
              <a:buFont typeface="Wingdings" panose="05000000000000000000" pitchFamily="2" charset="2"/>
              <a:buChar char="Ø"/>
            </a:pPr>
            <a:r>
              <a:rPr lang="en-US" dirty="0"/>
              <a:t>FTTH Council, EOS, 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Needs you</a:t>
            </a:r>
          </a:p>
          <a:p>
            <a:pPr marL="630900" lvl="1" indent="-342900"/>
            <a:r>
              <a:rPr lang="en-US" dirty="0"/>
              <a:t>Submit paper </a:t>
            </a:r>
            <a:r>
              <a:rPr lang="en-US"/>
              <a:t>(deadline may 10, 2022)</a:t>
            </a:r>
            <a:endParaRPr lang="en-US" dirty="0"/>
          </a:p>
          <a:p>
            <a:pPr marL="630900" lvl="1" indent="-342900"/>
            <a:endParaRPr lang="en-US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7DF3AC5-1573-4A2B-A598-5CCC33679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8F618-5A87-45FB-ADF8-F4007B1278E3}" type="datetime1">
              <a:rPr lang="de-DE" smtClean="0"/>
              <a:t>22.03.2022</a:t>
            </a:fld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15959BB-27BE-4915-AF64-58B821EF6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BB12B-FCCA-4BA0-94C8-17C164388354}" type="slidenum">
              <a:rPr lang="de-CH" smtClean="0"/>
              <a:t>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958814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260</Words>
  <Application>Microsoft Office PowerPoint</Application>
  <PresentationFormat>Breitbild</PresentationFormat>
  <Paragraphs>61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Wingdings</vt:lpstr>
      <vt:lpstr>Office</vt:lpstr>
      <vt:lpstr>ECOC 2022</vt:lpstr>
      <vt:lpstr>ECOC Strukture</vt:lpstr>
      <vt:lpstr>ECOC 2022</vt:lpstr>
      <vt:lpstr>Program and Rooms</vt:lpstr>
      <vt:lpstr>ECOC 2022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Brainstorming Relability</dc:title>
  <dc:creator>Christoph Harder</dc:creator>
  <cp:lastModifiedBy>Christoph Harder</cp:lastModifiedBy>
  <cp:revision>13</cp:revision>
  <cp:lastPrinted>2021-12-21T10:05:07Z</cp:lastPrinted>
  <dcterms:created xsi:type="dcterms:W3CDTF">2019-05-14T08:31:33Z</dcterms:created>
  <dcterms:modified xsi:type="dcterms:W3CDTF">2022-03-22T08:41:42Z</dcterms:modified>
</cp:coreProperties>
</file>